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72" r:id="rId3"/>
    <p:sldId id="274" r:id="rId4"/>
    <p:sldId id="271" r:id="rId5"/>
    <p:sldId id="262" r:id="rId6"/>
    <p:sldId id="259" r:id="rId7"/>
    <p:sldId id="257" r:id="rId8"/>
    <p:sldId id="258" r:id="rId9"/>
    <p:sldId id="269" r:id="rId10"/>
    <p:sldId id="256" r:id="rId11"/>
    <p:sldId id="261" r:id="rId12"/>
    <p:sldId id="268" r:id="rId13"/>
    <p:sldId id="273" r:id="rId14"/>
    <p:sldId id="263" r:id="rId15"/>
    <p:sldId id="264" r:id="rId16"/>
    <p:sldId id="266" r:id="rId17"/>
    <p:sldId id="267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fotki.yandex.ru/users/rockster2/view/252687/?page=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20880" cy="4497680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6600" b="1" i="1" dirty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Сила Архимеда. </a:t>
            </a:r>
            <a:endParaRPr lang="ru-RU" sz="6600" b="1" i="1" dirty="0" smtClean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  <a:p>
            <a:pPr marL="45720" indent="0" algn="ctr">
              <a:buNone/>
            </a:pPr>
            <a:endParaRPr lang="ru-RU" sz="6600" b="1" i="1" dirty="0" smtClean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  <a:p>
            <a:pPr marL="45720" indent="0" algn="ctr">
              <a:buNone/>
            </a:pPr>
            <a:r>
              <a:rPr lang="ru-RU" sz="6600" b="1" i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Условия </a:t>
            </a:r>
            <a:r>
              <a:rPr lang="ru-RU" sz="6600" b="1" i="1" dirty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плавания и </a:t>
            </a:r>
            <a:r>
              <a:rPr lang="ru-RU" sz="6600" b="1" i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воздухоплавания тел.</a:t>
            </a:r>
            <a:endParaRPr lang="ru-RU" sz="6600" i="1" dirty="0"/>
          </a:p>
        </p:txBody>
      </p:sp>
    </p:spTree>
    <p:extLst>
      <p:ext uri="{BB962C8B-B14F-4D97-AF65-F5344CB8AC3E}">
        <p14:creationId xmlns:p14="http://schemas.microsoft.com/office/powerpoint/2010/main" val="158580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www.kvadra.su/wp-content/uploads/2009/10/%D0%B1%D1%80%D0%B8%D0%B3%D0%B0%D0%BD%D1%82%D0%B8%D0%BD%D0%B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9"/>
          <a:stretch/>
        </p:blipFill>
        <p:spPr bwMode="auto">
          <a:xfrm>
            <a:off x="0" y="1"/>
            <a:ext cx="9286131" cy="6914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96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://photovladivostok.ru/files/gallery/38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120699"/>
            <a:ext cx="7173416" cy="12573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Пристань «Задачка»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8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6512511" cy="1143000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Физкультминутка</a:t>
            </a:r>
            <a:endParaRPr lang="ru-RU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488363" cy="4824536"/>
          </a:xfrm>
        </p:spPr>
        <p:txBody>
          <a:bodyPr rtlCol="0">
            <a:normAutofit lnSpcReduction="10000"/>
          </a:bodyPr>
          <a:lstStyle/>
          <a:p>
            <a:pPr marL="502920" indent="-457200" fontAlgn="auto">
              <a:buClr>
                <a:schemeClr val="accent6">
                  <a:lumMod val="75000"/>
                </a:schemeClr>
              </a:buClr>
              <a:buAutoNum type="arabicPeriod"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 увеличении объема тела выталкивающая сила …</a:t>
            </a:r>
          </a:p>
          <a:p>
            <a:pPr marL="502920" indent="-457200" fontAlgn="auto">
              <a:buClr>
                <a:schemeClr val="accent6">
                  <a:lumMod val="75000"/>
                </a:schemeClr>
              </a:buClr>
              <a:buAutoNum type="arabicPeriod"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При уменьшении плотности жидкости сила Архимеда … </a:t>
            </a:r>
          </a:p>
          <a:p>
            <a:pPr marL="502920" indent="-457200" fontAlgn="auto">
              <a:buClr>
                <a:schemeClr val="accent6">
                  <a:lumMod val="75000"/>
                </a:schemeClr>
              </a:buClr>
              <a:buAutoNum type="arabicPeriod"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При уменьшении площади соприкасающейся поверхности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давление </a:t>
            </a: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</a:t>
            </a:r>
          </a:p>
          <a:p>
            <a:pPr marL="502920" indent="-457200" fontAlgn="auto">
              <a:buClr>
                <a:schemeClr val="accent6">
                  <a:lumMod val="75000"/>
                </a:schemeClr>
              </a:buClr>
              <a:buAutoNum type="arabicPeriod"/>
              <a:defRPr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Сила Архимеда не зависит от плотности тела… 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 descr="C:\Users\Учитель\Desktop\конкурсы2\Учитель года\Республика\Урок РТ\f5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1264"/>
            <a:ext cx="1224136" cy="807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98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://photovladivostok.ru/files/gallery/38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285410" y="253348"/>
            <a:ext cx="8607069" cy="13754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Пристань «Экспериментальная»</a:t>
            </a:r>
            <a:endParaRPr lang="ru-RU" sz="4400" b="1" dirty="0" smtClean="0"/>
          </a:p>
          <a:p>
            <a:pPr marL="45720" indent="0" algn="ctr">
              <a:buFont typeface="Georgia" pitchFamily="18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30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5411" y="253348"/>
            <a:ext cx="6400800" cy="13754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200" b="1" dirty="0" smtClean="0">
                <a:solidFill>
                  <a:srgbClr val="C00000"/>
                </a:solidFill>
              </a:rPr>
              <a:t>БОРТОВОЙ </a:t>
            </a:r>
            <a:r>
              <a:rPr lang="ru-RU" sz="3200" b="1" dirty="0">
                <a:solidFill>
                  <a:srgbClr val="C00000"/>
                </a:solidFill>
              </a:rPr>
              <a:t>ЖУРНАЛ</a:t>
            </a:r>
            <a:endParaRPr lang="ru-RU" sz="3200" dirty="0">
              <a:solidFill>
                <a:srgbClr val="C00000"/>
              </a:solidFill>
            </a:endParaRPr>
          </a:p>
          <a:p>
            <a:pPr marL="45720" indent="0">
              <a:buNone/>
            </a:pPr>
            <a:endParaRPr lang="ru-RU" dirty="0" smtClean="0"/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5122" name="Picture 2" descr="C:\Users\Учитель\Desktop\конкурсы2\Учитель года\Республика\Урок РТ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210" y="4293096"/>
            <a:ext cx="3114835" cy="2338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eduhmao.ru/var/db/html/14179.method_2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700569"/>
            <a:ext cx="2555354" cy="359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t2.gstatic.com/images?q=tbn:ANd9GcT_Nc4Himm-ne0dZXZhHETnUDsScCZ02Dfc1E8tdNJLmwhYOBQ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339121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t3.gstatic.com/images?q=tbn:ANd9GcTDKCkkq6ScZEbgX2rrEmuEi7sJNkkrT8UX8W3oSsXjqgVv5dT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26832"/>
            <a:ext cx="2925266" cy="219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47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photovladivostok.ru/files/gallery/38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285410" y="253348"/>
            <a:ext cx="8607069" cy="1375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Пристань «Контрольная»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47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5514"/>
            <a:ext cx="8208912" cy="1587342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Тест! Тест! Тест!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915" name="Прямоугольник 16"/>
          <p:cNvSpPr>
            <a:spLocks noChangeArrowheads="1"/>
          </p:cNvSpPr>
          <p:nvPr/>
        </p:nvSpPr>
        <p:spPr bwMode="auto">
          <a:xfrm>
            <a:off x="550493" y="2564904"/>
            <a:ext cx="806489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dirty="0"/>
              <a:t>«5» из «5» - ОТЛИЧНО!!!</a:t>
            </a:r>
          </a:p>
          <a:p>
            <a:pPr algn="ctr"/>
            <a:r>
              <a:rPr lang="ru-RU" sz="4000" dirty="0"/>
              <a:t>«4» из «5» - ХОРОШО!</a:t>
            </a:r>
          </a:p>
          <a:p>
            <a:pPr algn="ctr"/>
            <a:r>
              <a:rPr lang="ru-RU" sz="4000" dirty="0"/>
              <a:t>«3» из «5»  ПОДТЯНИСЬ…</a:t>
            </a:r>
          </a:p>
          <a:p>
            <a:pPr algn="ctr"/>
            <a:r>
              <a:rPr lang="ru-RU" sz="4000" dirty="0"/>
              <a:t>Менее «3» - ПОВТОРИ ЗАКОНЫ</a:t>
            </a:r>
          </a:p>
        </p:txBody>
      </p:sp>
    </p:spTree>
    <p:extLst>
      <p:ext uri="{BB962C8B-B14F-4D97-AF65-F5344CB8AC3E}">
        <p14:creationId xmlns:p14="http://schemas.microsoft.com/office/powerpoint/2010/main" val="8412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Прямоугольник 4"/>
          <p:cNvSpPr>
            <a:spLocks noChangeArrowheads="1"/>
          </p:cNvSpPr>
          <p:nvPr/>
        </p:nvSpPr>
        <p:spPr bwMode="auto">
          <a:xfrm>
            <a:off x="611560" y="1989138"/>
            <a:ext cx="8280028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u="sng" dirty="0" smtClean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Сайт Соловьевой О.П.</a:t>
            </a:r>
          </a:p>
          <a:p>
            <a:pPr algn="ctr"/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solovyova-olga-fizik.narod.ru</a:t>
            </a:r>
            <a:endParaRPr lang="ru-RU" sz="4800" dirty="0">
              <a:solidFill>
                <a:schemeClr val="accent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39938" name="Прямоугольник 2"/>
          <p:cNvSpPr>
            <a:spLocks noChangeArrowheads="1"/>
          </p:cNvSpPr>
          <p:nvPr/>
        </p:nvSpPr>
        <p:spPr bwMode="auto">
          <a:xfrm>
            <a:off x="836613" y="765175"/>
            <a:ext cx="7848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i="1" dirty="0">
                <a:latin typeface="Trebuchet MS" pitchFamily="34" charset="0"/>
              </a:rPr>
              <a:t>Домашнее задание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395982" y="4581128"/>
            <a:ext cx="84960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4000" u="sng" dirty="0" smtClean="0">
                <a:solidFill>
                  <a:schemeClr val="accent1">
                    <a:lumMod val="50000"/>
                  </a:schemeClr>
                </a:solidFill>
              </a:rPr>
              <a:t>Сайт «Классная физика»</a:t>
            </a:r>
          </a:p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http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</a:rPr>
              <a:t>://class-fizika.narod.ru/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3545376"/>
            <a:ext cx="69127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http://sol.sch20kzn.ru</a:t>
            </a:r>
            <a:r>
              <a:rPr lang="en-US" sz="4400" dirty="0" smtClean="0">
                <a:solidFill>
                  <a:srgbClr val="C00000"/>
                </a:solidFill>
              </a:rPr>
              <a:t>/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70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belostokskaya.ru/i/1ropucha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" y="2386071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http://blagostroy.info/wp-content/uploads/2010/10/gvozdi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363" y="0"/>
            <a:ext cx="5044680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5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belostokskaya.ru/i/1ropucha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" y="2386071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http://blagostroy.info/wp-content/uploads/2010/10/gvozdi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363" y="0"/>
            <a:ext cx="5044680" cy="3501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0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1" y="476672"/>
            <a:ext cx="4024011" cy="4804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0105"/>
            <a:ext cx="2982080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61" y="2416329"/>
            <a:ext cx="5238750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http://t2.gstatic.com/images?q=tbn:ANd9GcRUA-JovjePqgBmAzLZNJL3fB9ef2hVVIeu8p5sT46WYzoOceS3&amp;t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997" y="5364253"/>
            <a:ext cx="4954933" cy="146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5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2" name="Picture 4" descr="http://img-fotki.yandex.ru/get/4004/rockster2.14/0_3ce07_7d5d9162_L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8" y="-2952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31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:\Users\Учитель\Desktop\конкурсы2\Учитель года\Республика\Урок РТ\Урок   Сила Архимеда. Условие плавания тел     Статьи Фестиваля «Открытый урок»_files\img1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36"/>
          <a:stretch/>
        </p:blipFill>
        <p:spPr bwMode="auto">
          <a:xfrm>
            <a:off x="2912922" y="1135834"/>
            <a:ext cx="3462173" cy="13668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25761" y="260648"/>
            <a:ext cx="903649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dirty="0" smtClean="0"/>
              <a:t>1. Равны </a:t>
            </a:r>
            <a:r>
              <a:rPr lang="ru-RU" sz="2600" dirty="0"/>
              <a:t>ли архимедовы силы, действующие на мячи?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0224" y="2911540"/>
            <a:ext cx="87849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2. Объемы и массы тел равны, пружины одинаковы, </a:t>
            </a:r>
            <a:r>
              <a:rPr lang="ru-RU" sz="2600" dirty="0"/>
              <a:t>но растянуты различно. Как вы это объясните</a:t>
            </a:r>
            <a:r>
              <a:rPr lang="ru-RU" sz="2600" dirty="0" smtClean="0"/>
              <a:t>?</a:t>
            </a:r>
            <a:endParaRPr lang="ru-RU" sz="2600" dirty="0"/>
          </a:p>
        </p:txBody>
      </p:sp>
      <p:pic>
        <p:nvPicPr>
          <p:cNvPr id="9" name="Рисунок 8" descr="C:\Users\Учитель\Desktop\конкурсы2\Учитель года\Республика\Урок РТ\Урок   Сила Архимеда. Условие плавания тел     Статьи Фестиваля «Открытый урок»_files\img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452" y="4077072"/>
            <a:ext cx="4680520" cy="2088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279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7260" y="266265"/>
            <a:ext cx="856895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3. Из </a:t>
            </a:r>
            <a:r>
              <a:rPr lang="ru-RU" sz="2600" dirty="0"/>
              <a:t>куска пластилина 1 вылепили фигурку 2. Изменилась ли выталкивающая сила, действующая на “подводную лодку”?</a:t>
            </a:r>
          </a:p>
        </p:txBody>
      </p:sp>
      <p:pic>
        <p:nvPicPr>
          <p:cNvPr id="5" name="Рисунок 4" descr="C:\Users\Учитель\Desktop\конкурсы2\Учитель года\Республика\Урок РТ\Урок   Сила Архимеда. Условие плавания тел     Статьи Фестиваля «Открытый урок»_files\img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278" y="1746883"/>
            <a:ext cx="3975452" cy="161010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211649" y="3429000"/>
            <a:ext cx="859577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/>
              <a:t>4. С </a:t>
            </a:r>
            <a:r>
              <a:rPr lang="ru-RU" sz="2600" dirty="0"/>
              <a:t>одинаковой ли силой выталкивает жидкость эти тела? Объемы тел равны.</a:t>
            </a:r>
          </a:p>
        </p:txBody>
      </p:sp>
      <p:pic>
        <p:nvPicPr>
          <p:cNvPr id="7" name="Рисунок 6" descr="C:\Users\Учитель\Desktop\конкурсы2\Учитель года\Республика\Урок РТ\Урок   Сила Архимеда. Условие плавания тел     Статьи Фестиваля «Открытый урок»_files\img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381550"/>
            <a:ext cx="3679914" cy="19281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80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123728" y="1459957"/>
            <a:ext cx="5424867" cy="108012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Архимедова сила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80112" y="2708920"/>
            <a:ext cx="2904587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Не зависит от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5043" y="3573016"/>
            <a:ext cx="3672409" cy="116452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Объема тела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36096" y="3617556"/>
            <a:ext cx="3439177" cy="111998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Плотности тела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99665" y="4983034"/>
            <a:ext cx="3744417" cy="148331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Плотности жидкости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19078" y="2678568"/>
            <a:ext cx="3024337" cy="72008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Зависит от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436096" y="4983034"/>
            <a:ext cx="3439177" cy="152646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Глубины погружения тела в жидкость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3424" y="116632"/>
            <a:ext cx="87849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Monotype Corsiva" pitchFamily="66" charset="0"/>
              </a:rPr>
              <a:t>От каких величин зависит величина выталкивающей силы?</a:t>
            </a:r>
          </a:p>
        </p:txBody>
      </p:sp>
    </p:spTree>
    <p:extLst>
      <p:ext uri="{BB962C8B-B14F-4D97-AF65-F5344CB8AC3E}">
        <p14:creationId xmlns:p14="http://schemas.microsoft.com/office/powerpoint/2010/main" val="244769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4" r="3390"/>
          <a:stretch/>
        </p:blipFill>
        <p:spPr>
          <a:xfrm>
            <a:off x="3197451" y="2103819"/>
            <a:ext cx="2454669" cy="29813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36674" y="112276"/>
            <a:ext cx="8167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Monotype Corsiva" pitchFamily="66" charset="0"/>
              </a:rPr>
              <a:t>Сформулируйте закон </a:t>
            </a:r>
            <a:r>
              <a:rPr lang="ru-RU" sz="3600" b="1" dirty="0" smtClean="0">
                <a:latin typeface="Monotype Corsiva" pitchFamily="66" charset="0"/>
              </a:rPr>
              <a:t>Архимеда.</a:t>
            </a:r>
            <a:endParaRPr lang="ru-RU" sz="3600" b="1" dirty="0"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6674" y="5126851"/>
            <a:ext cx="85998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F</a:t>
            </a:r>
            <a:r>
              <a:rPr lang="ru-RU" sz="3200" baseline="-25000" dirty="0" err="1" smtClean="0"/>
              <a:t>тяж</a:t>
            </a:r>
            <a:r>
              <a:rPr lang="ru-RU" sz="3200" dirty="0" smtClean="0"/>
              <a:t> </a:t>
            </a:r>
            <a:r>
              <a:rPr lang="ru-RU" sz="3200" dirty="0"/>
              <a:t>&gt; F</a:t>
            </a:r>
            <a:r>
              <a:rPr lang="ru-RU" sz="3200" baseline="-25000" dirty="0"/>
              <a:t>А</a:t>
            </a:r>
            <a:r>
              <a:rPr lang="ru-RU" sz="3200" dirty="0"/>
              <a:t> – </a:t>
            </a:r>
            <a:r>
              <a:rPr lang="ru-RU" sz="3200" b="1" dirty="0"/>
              <a:t>тело тонет</a:t>
            </a:r>
            <a:r>
              <a:rPr lang="ru-RU" sz="3200" dirty="0"/>
              <a:t> </a:t>
            </a:r>
          </a:p>
          <a:p>
            <a:r>
              <a:rPr lang="ru-RU" sz="3200" dirty="0" err="1"/>
              <a:t>F</a:t>
            </a:r>
            <a:r>
              <a:rPr lang="ru-RU" sz="3200" baseline="-25000" dirty="0" err="1"/>
              <a:t>тяж</a:t>
            </a:r>
            <a:r>
              <a:rPr lang="ru-RU" sz="3200" dirty="0"/>
              <a:t> = F</a:t>
            </a:r>
            <a:r>
              <a:rPr lang="ru-RU" sz="3200" baseline="-25000" dirty="0"/>
              <a:t>А</a:t>
            </a:r>
            <a:r>
              <a:rPr lang="ru-RU" sz="3200" dirty="0"/>
              <a:t> – </a:t>
            </a:r>
            <a:r>
              <a:rPr lang="ru-RU" sz="3200" b="1" dirty="0"/>
              <a:t>тело плавает внутри жидкости</a:t>
            </a:r>
            <a:r>
              <a:rPr lang="ru-RU" sz="3200" dirty="0"/>
              <a:t> </a:t>
            </a:r>
          </a:p>
          <a:p>
            <a:r>
              <a:rPr lang="ru-RU" sz="3200" dirty="0" err="1"/>
              <a:t>F</a:t>
            </a:r>
            <a:r>
              <a:rPr lang="ru-RU" sz="3200" baseline="-25000" dirty="0" err="1"/>
              <a:t>тяж</a:t>
            </a:r>
            <a:r>
              <a:rPr lang="ru-RU" sz="3200" dirty="0"/>
              <a:t> &lt; F</a:t>
            </a:r>
            <a:r>
              <a:rPr lang="ru-RU" sz="3200" baseline="-25000" dirty="0"/>
              <a:t>А</a:t>
            </a:r>
            <a:r>
              <a:rPr lang="ru-RU" sz="3200" dirty="0"/>
              <a:t> – </a:t>
            </a:r>
            <a:r>
              <a:rPr lang="ru-RU" sz="3200" b="1" dirty="0"/>
              <a:t>тело всплывает</a:t>
            </a:r>
            <a:r>
              <a:rPr lang="ru-RU" sz="3200" dirty="0"/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561" y="781382"/>
            <a:ext cx="4007385" cy="132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135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" y="260648"/>
            <a:ext cx="2837873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350" y="1556792"/>
            <a:ext cx="3032645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822" y="2708920"/>
            <a:ext cx="2725657" cy="3914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955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231</TotalTime>
  <Words>235</Words>
  <Application>Microsoft Office PowerPoint</Application>
  <PresentationFormat>Экран (4:3)</PresentationFormat>
  <Paragraphs>39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Физкультминутка</vt:lpstr>
      <vt:lpstr>Презентация PowerPoint</vt:lpstr>
      <vt:lpstr>Презентация PowerPoint</vt:lpstr>
      <vt:lpstr>Презентация PowerPoint</vt:lpstr>
      <vt:lpstr>Тест! Тест! Тест!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Учитель</cp:lastModifiedBy>
  <cp:revision>65</cp:revision>
  <dcterms:created xsi:type="dcterms:W3CDTF">2011-03-11T17:22:34Z</dcterms:created>
  <dcterms:modified xsi:type="dcterms:W3CDTF">2011-03-14T17:45:21Z</dcterms:modified>
</cp:coreProperties>
</file>